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4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gif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882" y="1998244"/>
            <a:ext cx="12995552" cy="4548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9721" y="8454953"/>
            <a:ext cx="546271" cy="546271"/>
            <a:chOff x="8869721" y="8454953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721" y="8454953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6882" y="5911997"/>
            <a:ext cx="18659479" cy="850315"/>
            <a:chOff x="-186882" y="5911997"/>
            <a:chExt cx="18659479" cy="850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6882" y="5911997"/>
              <a:ext cx="18659479" cy="8503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7573" y="7280649"/>
            <a:ext cx="7961746" cy="526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4052" y="-187720"/>
            <a:ext cx="2817610" cy="1083899"/>
            <a:chOff x="7734052" y="-187720"/>
            <a:chExt cx="2817610" cy="1610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4052" y="-187720"/>
              <a:ext cx="2817610" cy="161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052" y="10084828"/>
            <a:ext cx="2817610" cy="401772"/>
            <a:chOff x="7734052" y="10084828"/>
            <a:chExt cx="2817610" cy="401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4052" y="10084828"/>
              <a:ext cx="2817610" cy="4017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7987" y="6000017"/>
            <a:ext cx="6547007" cy="759902"/>
          </a:xfrm>
          <a:prstGeom prst="rect">
            <a:avLst/>
          </a:prstGeom>
        </p:spPr>
      </p:pic>
      <p:pic>
        <p:nvPicPr>
          <p:cNvPr id="15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2982" y="190500"/>
            <a:ext cx="1488949" cy="413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567" y="55495"/>
            <a:ext cx="8227298" cy="221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395" y="3594843"/>
            <a:ext cx="4329687" cy="4329687"/>
            <a:chOff x="6730395" y="3594843"/>
            <a:chExt cx="4329687" cy="43296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730395" y="3594843"/>
              <a:ext cx="4329687" cy="43296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839" y="2451606"/>
            <a:ext cx="5123810" cy="7476190"/>
            <a:chOff x="1075839" y="2451606"/>
            <a:chExt cx="5123810" cy="74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5839" y="2451606"/>
              <a:ext cx="5123230" cy="7467496"/>
              <a:chOff x="1075839" y="2451606"/>
              <a:chExt cx="5123230" cy="74674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75839" y="2451606"/>
                <a:ext cx="5123230" cy="74674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422" y="3518047"/>
              <a:ext cx="4564160" cy="3369872"/>
              <a:chOff x="1378422" y="3518047"/>
              <a:chExt cx="4564160" cy="33698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378422" y="3518047"/>
                <a:ext cx="4564160" cy="3369872"/>
              </a:xfrm>
              <a:prstGeom prst="rect">
                <a:avLst/>
              </a:prstGeom>
            </p:spPr>
          </p:pic>
        </p:grp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15800" y="3543300"/>
            <a:ext cx="5334000" cy="5341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06200" y="1562100"/>
            <a:ext cx="4597349" cy="8001000"/>
            <a:chOff x="12406982" y="3897570"/>
            <a:chExt cx="2973110" cy="6153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6982" y="3897570"/>
              <a:ext cx="2973110" cy="6153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7413" y="4257119"/>
            <a:ext cx="2779136" cy="2779136"/>
            <a:chOff x="2897780" y="5158954"/>
            <a:chExt cx="2779136" cy="27791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7780" y="5158954"/>
              <a:ext cx="2779136" cy="27791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2787" y="4928591"/>
            <a:ext cx="4682747" cy="1362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76549" y="5301298"/>
            <a:ext cx="578647" cy="690777"/>
            <a:chOff x="5676916" y="6203133"/>
            <a:chExt cx="578647" cy="6907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916" y="6203133"/>
              <a:ext cx="578647" cy="690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3125" y="5301298"/>
            <a:ext cx="624278" cy="514424"/>
            <a:chOff x="11199987" y="6291310"/>
            <a:chExt cx="624278" cy="5144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99987" y="6434159"/>
              <a:ext cx="456967" cy="228726"/>
              <a:chOff x="11199987" y="6434159"/>
              <a:chExt cx="456967" cy="2287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99987" y="6434159"/>
                <a:ext cx="456967" cy="2287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89644" y="6291310"/>
              <a:ext cx="334621" cy="514424"/>
              <a:chOff x="11489644" y="6291310"/>
              <a:chExt cx="334621" cy="5144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89644" y="6291310"/>
                <a:ext cx="334621" cy="51442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567" y="55495"/>
            <a:ext cx="7217345" cy="2218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088316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5142857"/>
            <a:ext cx="6171429" cy="4480000"/>
            <a:chOff x="6057143" y="5142857"/>
            <a:chExt cx="6171429" cy="4480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142857"/>
              <a:ext cx="6171429" cy="448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0255" y="2406983"/>
            <a:ext cx="5213776" cy="2735875"/>
            <a:chOff x="3450255" y="2406983"/>
            <a:chExt cx="5213776" cy="27358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255" y="2406983"/>
              <a:ext cx="5213776" cy="2735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0400" y="2694713"/>
            <a:ext cx="3480519" cy="2160413"/>
            <a:chOff x="10488312" y="2715493"/>
            <a:chExt cx="3480519" cy="2160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8312" y="2715493"/>
              <a:ext cx="3480519" cy="21604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4" y="2632162"/>
            <a:ext cx="15061735" cy="4589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89339" cy="9912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0" y="2273842"/>
            <a:ext cx="3497251" cy="7577377"/>
            <a:chOff x="4867569" y="2141676"/>
            <a:chExt cx="3497251" cy="7577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569" y="2141676"/>
              <a:ext cx="3497251" cy="75773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567" y="55495"/>
            <a:ext cx="7557145" cy="2218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6200" y="3924300"/>
            <a:ext cx="4664053" cy="4607348"/>
            <a:chOff x="9573455" y="3626691"/>
            <a:chExt cx="4664053" cy="46073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455" y="3626691"/>
              <a:ext cx="4664053" cy="460734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2500112"/>
            <a:ext cx="3639058" cy="71733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598840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08241" y="2224793"/>
            <a:ext cx="3276793" cy="7414728"/>
            <a:chOff x="7708241" y="2224793"/>
            <a:chExt cx="3276793" cy="74147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241" y="2224793"/>
              <a:ext cx="3276793" cy="74147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56550" y="2224793"/>
            <a:ext cx="4012840" cy="7414728"/>
            <a:chOff x="11956550" y="2224793"/>
            <a:chExt cx="4012840" cy="7414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6550" y="2224793"/>
              <a:ext cx="4012840" cy="7414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116" y="2266352"/>
            <a:ext cx="4628736" cy="7373169"/>
            <a:chOff x="2310116" y="2266352"/>
            <a:chExt cx="4628736" cy="7373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116" y="2266352"/>
              <a:ext cx="4628736" cy="737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554049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11695" y="2204014"/>
            <a:ext cx="3674031" cy="7740630"/>
            <a:chOff x="3311695" y="2204014"/>
            <a:chExt cx="3674031" cy="77406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695" y="2204014"/>
              <a:ext cx="3674031" cy="774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2176" y="2204014"/>
            <a:ext cx="3922476" cy="7740630"/>
            <a:chOff x="7542176" y="2204014"/>
            <a:chExt cx="3922476" cy="77406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176" y="2204014"/>
              <a:ext cx="3922476" cy="774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5691" y="2204014"/>
            <a:ext cx="3809044" cy="7740630"/>
            <a:chOff x="12025691" y="2204014"/>
            <a:chExt cx="3809044" cy="7740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691" y="2204014"/>
              <a:ext cx="3809044" cy="7740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502888" cy="2232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6579" y="1957029"/>
            <a:ext cx="15772557" cy="7860354"/>
            <a:chOff x="1256579" y="1957029"/>
            <a:chExt cx="15772557" cy="78603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79" y="1957029"/>
              <a:ext cx="15772557" cy="7860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6164182" cy="2203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1439" y="1963985"/>
            <a:ext cx="14564032" cy="8150301"/>
            <a:chOff x="2291439" y="1963985"/>
            <a:chExt cx="14564032" cy="81503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1439" y="1963985"/>
              <a:ext cx="14564032" cy="8150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4" y="2632162"/>
            <a:ext cx="13355735" cy="4589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89339" cy="981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8598" y="5374254"/>
            <a:ext cx="3220126" cy="3220126"/>
            <a:chOff x="1168598" y="5374254"/>
            <a:chExt cx="3220126" cy="32201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68598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21024" y="5374254"/>
            <a:ext cx="3220126" cy="3220126"/>
            <a:chOff x="5421024" y="5374254"/>
            <a:chExt cx="3220126" cy="322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21024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1070" y="5374254"/>
            <a:ext cx="3220126" cy="3220126"/>
            <a:chOff x="9751070" y="5374254"/>
            <a:chExt cx="3220126" cy="3220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51070" y="5374254"/>
              <a:ext cx="3220126" cy="3220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9587" y="1724082"/>
            <a:ext cx="9760126" cy="2215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982" y="244139"/>
            <a:ext cx="1488949" cy="4134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596" y="3495806"/>
            <a:ext cx="4196492" cy="4152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738" y="5763242"/>
            <a:ext cx="1583439" cy="14650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366" y="7350600"/>
            <a:ext cx="2034591" cy="79212"/>
            <a:chOff x="1761366" y="7350600"/>
            <a:chExt cx="2034591" cy="792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1366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735" y="6825954"/>
            <a:ext cx="2162100" cy="5241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382" y="7438106"/>
            <a:ext cx="2173777" cy="6758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8159" y="5763246"/>
            <a:ext cx="1646183" cy="14628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3792" y="7350600"/>
            <a:ext cx="2034591" cy="79212"/>
            <a:chOff x="6013792" y="7350600"/>
            <a:chExt cx="2034591" cy="79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3792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21163" y="6825954"/>
            <a:ext cx="2165462" cy="5241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8810" y="7438106"/>
            <a:ext cx="2072834" cy="6758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88205" y="5763246"/>
            <a:ext cx="1646183" cy="14628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43837" y="7350600"/>
            <a:ext cx="2034591" cy="79212"/>
            <a:chOff x="10343837" y="7350600"/>
            <a:chExt cx="2034591" cy="792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3837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0192" y="6825954"/>
            <a:ext cx="2108814" cy="524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8858" y="7438106"/>
            <a:ext cx="2078977" cy="6758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65032" y="5374254"/>
            <a:ext cx="3220126" cy="3220126"/>
            <a:chOff x="14065032" y="5374254"/>
            <a:chExt cx="3220126" cy="32201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065032" y="5374254"/>
              <a:ext cx="3220126" cy="32201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02204" y="5763242"/>
            <a:ext cx="1666488" cy="1465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57799" y="7350600"/>
            <a:ext cx="2034591" cy="79212"/>
            <a:chOff x="14657799" y="7350600"/>
            <a:chExt cx="2034591" cy="792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57799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65144" y="6825954"/>
            <a:ext cx="2150424" cy="5145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02858" y="7438106"/>
            <a:ext cx="2080825" cy="666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3843" y="4826404"/>
            <a:ext cx="762909" cy="759256"/>
            <a:chOff x="9093843" y="4826404"/>
            <a:chExt cx="762909" cy="759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3843" y="4826404"/>
              <a:ext cx="762909" cy="759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3636" y="2607311"/>
            <a:ext cx="5514286" cy="6164489"/>
            <a:chOff x="2963636" y="2607311"/>
            <a:chExt cx="5514286" cy="61644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63636" y="2607311"/>
              <a:ext cx="5507703" cy="5344153"/>
              <a:chOff x="2963636" y="2607311"/>
              <a:chExt cx="5507703" cy="534415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3636" y="2607311"/>
                <a:ext cx="5507703" cy="534415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921" y="7794530"/>
              <a:ext cx="2990918" cy="1235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6881" y="2607311"/>
            <a:ext cx="5342857" cy="6223734"/>
            <a:chOff x="10126881" y="2607311"/>
            <a:chExt cx="5342857" cy="62237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26881" y="2607311"/>
              <a:ext cx="5341064" cy="5341064"/>
              <a:chOff x="10126881" y="2607311"/>
              <a:chExt cx="5341064" cy="53410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26881" y="2607311"/>
                <a:ext cx="5341064" cy="53410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3881" y="7853776"/>
              <a:ext cx="3318833" cy="12359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567" y="55495"/>
            <a:ext cx="4088907" cy="22322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088907" cy="2232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6047" y="2811025"/>
            <a:ext cx="3866667" cy="4952183"/>
            <a:chOff x="1726047" y="2811025"/>
            <a:chExt cx="3866667" cy="49521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6047" y="2811025"/>
              <a:ext cx="3861245" cy="3705783"/>
              <a:chOff x="1726047" y="2811025"/>
              <a:chExt cx="3861245" cy="370578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6047" y="2811025"/>
                <a:ext cx="3861245" cy="370578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6085" y="6780573"/>
              <a:ext cx="3330061" cy="1041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2645" y="2811025"/>
            <a:ext cx="3466667" cy="4933135"/>
            <a:chOff x="7292645" y="2811025"/>
            <a:chExt cx="3466667" cy="49331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92645" y="2811025"/>
              <a:ext cx="3465789" cy="3818728"/>
              <a:chOff x="7292645" y="2811025"/>
              <a:chExt cx="3465789" cy="38187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2645" y="2811025"/>
                <a:ext cx="3465789" cy="38187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349" y="6761525"/>
              <a:ext cx="2898994" cy="1041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5381" y="2811025"/>
            <a:ext cx="3914286" cy="4990277"/>
            <a:chOff x="12645381" y="2811025"/>
            <a:chExt cx="3914286" cy="499027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45381" y="2811025"/>
              <a:ext cx="3904845" cy="3868267"/>
              <a:chOff x="12645381" y="2811025"/>
              <a:chExt cx="3904845" cy="38682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45381" y="2811025"/>
                <a:ext cx="3904845" cy="38682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83158" y="6818667"/>
              <a:ext cx="1888690" cy="1041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109354" cy="2203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1654" y="2656439"/>
            <a:ext cx="2434667" cy="4973843"/>
            <a:chOff x="1101654" y="2656439"/>
            <a:chExt cx="2434667" cy="49738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01654" y="2656439"/>
              <a:ext cx="2434667" cy="4973843"/>
              <a:chOff x="1101654" y="2656439"/>
              <a:chExt cx="2434667" cy="497384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8033" y="139744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1654" y="2656439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64383" y="2956699"/>
              <a:ext cx="1909208" cy="1919587"/>
              <a:chOff x="1364383" y="2956699"/>
              <a:chExt cx="1909208" cy="191958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4383" y="2956699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055" y="4951679"/>
              <a:ext cx="2561623" cy="10316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481" y="5672758"/>
              <a:ext cx="2240802" cy="1070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3866" y="2655936"/>
            <a:ext cx="2434668" cy="4973843"/>
            <a:chOff x="3793866" y="2655936"/>
            <a:chExt cx="2434668" cy="49738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93866" y="2655936"/>
              <a:ext cx="2434667" cy="4973843"/>
              <a:chOff x="3793866" y="2655936"/>
              <a:chExt cx="2434667" cy="49738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24180" y="139241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93866" y="2655936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56596" y="2956196"/>
              <a:ext cx="1909208" cy="1919587"/>
              <a:chOff x="4056596" y="2956196"/>
              <a:chExt cx="1909208" cy="19195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56596" y="2956196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9268" y="4951173"/>
              <a:ext cx="2482423" cy="104122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6695" y="5704952"/>
              <a:ext cx="2240802" cy="10701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0971" y="2655936"/>
            <a:ext cx="2434668" cy="4973843"/>
            <a:chOff x="6460971" y="2655936"/>
            <a:chExt cx="2434668" cy="49738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60973" y="2655936"/>
              <a:ext cx="2434667" cy="4973843"/>
              <a:chOff x="6460973" y="2655936"/>
              <a:chExt cx="2434667" cy="49738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91287" y="139241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60973" y="2655936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23702" y="2956196"/>
              <a:ext cx="1909208" cy="1919587"/>
              <a:chOff x="6723702" y="2956196"/>
              <a:chExt cx="1909208" cy="19195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23702" y="2956196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6373" y="4951173"/>
              <a:ext cx="2482423" cy="104122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3800" y="5704952"/>
              <a:ext cx="2240802" cy="1520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42336" y="2623742"/>
            <a:ext cx="2434667" cy="4973843"/>
            <a:chOff x="9342336" y="2623742"/>
            <a:chExt cx="2434667" cy="49738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2650" y="107048"/>
              <a:ext cx="4869334" cy="994768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2336" y="2623742"/>
              <a:ext cx="2434667" cy="49738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5066" y="2924003"/>
            <a:ext cx="1909208" cy="1919587"/>
            <a:chOff x="9605066" y="2924003"/>
            <a:chExt cx="1909208" cy="19195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5066" y="2924003"/>
              <a:ext cx="1909208" cy="191958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7782" y="4918982"/>
            <a:ext cx="2520518" cy="103169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5152" y="5672761"/>
            <a:ext cx="2209449" cy="10701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18497" y="2636888"/>
            <a:ext cx="2434748" cy="4973843"/>
            <a:chOff x="12018497" y="2636888"/>
            <a:chExt cx="2434748" cy="49738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018497" y="2636888"/>
              <a:ext cx="2434667" cy="4973843"/>
              <a:chOff x="12018497" y="2636888"/>
              <a:chExt cx="2434667" cy="497384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8810" y="120193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18497" y="2636888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281226" y="2937149"/>
              <a:ext cx="1909208" cy="1919587"/>
              <a:chOff x="12281226" y="2937149"/>
              <a:chExt cx="1909208" cy="191958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81226" y="2937149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23980" y="4932125"/>
              <a:ext cx="2501471" cy="1041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41349" y="5685904"/>
              <a:ext cx="2209449" cy="1070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1448" y="2633642"/>
            <a:ext cx="2434743" cy="4973843"/>
            <a:chOff x="14691448" y="2633642"/>
            <a:chExt cx="2434743" cy="4973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691448" y="2633642"/>
              <a:ext cx="2434667" cy="4973843"/>
              <a:chOff x="14691448" y="2633642"/>
              <a:chExt cx="2434667" cy="497384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21761" y="116947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91448" y="2633642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954177" y="2933903"/>
              <a:ext cx="1909208" cy="1919587"/>
              <a:chOff x="14954177" y="2933903"/>
              <a:chExt cx="1909208" cy="191958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954177" y="2933903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96925" y="4928878"/>
              <a:ext cx="2504480" cy="103169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4295" y="5682657"/>
              <a:ext cx="2209259" cy="1070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6321" y="1223001"/>
            <a:ext cx="14847059" cy="5761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43569" y="4812579"/>
            <a:ext cx="546271" cy="546271"/>
            <a:chOff x="15443569" y="4812579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443569" y="481257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8212" y="5639737"/>
            <a:ext cx="2817610" cy="306534"/>
            <a:chOff x="3228212" y="5639737"/>
            <a:chExt cx="2817610" cy="306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28212" y="5639737"/>
              <a:ext cx="2817610" cy="306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53372" y="5608791"/>
            <a:ext cx="724177" cy="5022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36925" y="5608791"/>
            <a:ext cx="619739" cy="5022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62953" y="5608791"/>
            <a:ext cx="1164482" cy="408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555428" y="4851906"/>
            <a:ext cx="10857143" cy="850315"/>
            <a:chOff x="-3902737" y="4851033"/>
            <a:chExt cx="10857143" cy="850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-3902737" y="4851033"/>
              <a:ext cx="10857143" cy="850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7427" y="-187720"/>
            <a:ext cx="2817610" cy="1610900"/>
            <a:chOff x="14367427" y="-187720"/>
            <a:chExt cx="2817610" cy="16109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367427" y="-187720"/>
              <a:ext cx="2817610" cy="16109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696382" y="790949"/>
            <a:ext cx="1661825" cy="4466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91092" y="1585673"/>
            <a:ext cx="11511670" cy="5035687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13"/>
          <a:srcRect l="20830" t="20830" r="31710" b="24770"/>
          <a:stretch>
            <a:fillRect/>
          </a:stretch>
        </p:blipFill>
        <p:spPr>
          <a:xfrm>
            <a:off x="7284694" y="6286500"/>
            <a:ext cx="31242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5" y="2632167"/>
            <a:ext cx="13396122" cy="4567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68177" cy="985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705" y="2622644"/>
            <a:ext cx="9512428" cy="7127108"/>
            <a:chOff x="1295705" y="2622644"/>
            <a:chExt cx="9512428" cy="7127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705" y="2622644"/>
              <a:ext cx="9512428" cy="7127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7847" y="1815790"/>
            <a:ext cx="10480281" cy="7158480"/>
            <a:chOff x="7307847" y="1815790"/>
            <a:chExt cx="10480281" cy="71584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847" y="1815790"/>
              <a:ext cx="10480281" cy="7158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9400" y="342900"/>
            <a:ext cx="5638800" cy="9525000"/>
            <a:chOff x="7629779" y="442046"/>
            <a:chExt cx="3770380" cy="765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9779" y="442046"/>
              <a:ext cx="3770380" cy="765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302554"/>
            <a:ext cx="4524867" cy="9798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68000" y="2019300"/>
            <a:ext cx="6553200" cy="6687558"/>
            <a:chOff x="10161039" y="3351082"/>
            <a:chExt cx="4082251" cy="4082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161039" y="3351082"/>
              <a:ext cx="4082251" cy="40822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2976" y="2083340"/>
            <a:ext cx="3639762" cy="6951523"/>
            <a:chOff x="7322976" y="2083340"/>
            <a:chExt cx="3639762" cy="6951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76" y="2083340"/>
              <a:ext cx="3639762" cy="6951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3291" y="3094645"/>
            <a:ext cx="6171429" cy="4761600"/>
            <a:chOff x="618826" y="3186960"/>
            <a:chExt cx="6171429" cy="47616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826" y="3186960"/>
              <a:ext cx="6171429" cy="4761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829" y="2270622"/>
            <a:ext cx="6081007" cy="6171429"/>
            <a:chOff x="514930" y="2606721"/>
            <a:chExt cx="608100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30" y="2606721"/>
              <a:ext cx="6081007" cy="617142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2019300"/>
            <a:ext cx="6838950" cy="67246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2019300"/>
            <a:ext cx="6838950" cy="672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5" y="2632163"/>
            <a:ext cx="13421121" cy="4583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710101" cy="981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8095907" cy="221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84305" y="1916918"/>
            <a:ext cx="3330803" cy="7452634"/>
            <a:chOff x="11184305" y="1916918"/>
            <a:chExt cx="3330803" cy="74526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4305" y="1916918"/>
              <a:ext cx="3330803" cy="74526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9600" y="4874302"/>
            <a:ext cx="1073083" cy="537111"/>
            <a:chOff x="8107481" y="4874302"/>
            <a:chExt cx="1073083" cy="5371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7481" y="4874302"/>
              <a:ext cx="1073083" cy="537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9793" y="4538853"/>
            <a:ext cx="785780" cy="1208008"/>
            <a:chOff x="8787674" y="4538853"/>
            <a:chExt cx="785780" cy="1208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7674" y="4538853"/>
              <a:ext cx="785780" cy="1208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03221" y="1916918"/>
            <a:ext cx="3188345" cy="7452634"/>
            <a:chOff x="14803221" y="1916918"/>
            <a:chExt cx="3188345" cy="74526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3221" y="1916918"/>
              <a:ext cx="3188345" cy="7452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320" y="6053569"/>
            <a:ext cx="3571429" cy="1640769"/>
            <a:chOff x="7005979" y="5913095"/>
            <a:chExt cx="3571429" cy="16407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05979" y="5913095"/>
              <a:ext cx="3563391" cy="806927"/>
              <a:chOff x="7005979" y="5913095"/>
              <a:chExt cx="3563391" cy="8069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05979" y="5913095"/>
                <a:ext cx="3563391" cy="80692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8823" y="6487391"/>
              <a:ext cx="1407564" cy="108903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DF9CF9-1F6D-F144-AFBE-B2DF79C7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00" y="3592132"/>
            <a:ext cx="6751164" cy="41022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190697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04944" y="5057210"/>
            <a:ext cx="1073083" cy="537111"/>
            <a:chOff x="7604944" y="5057210"/>
            <a:chExt cx="1073083" cy="5371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44" y="5057210"/>
              <a:ext cx="1073083" cy="537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137" y="4721762"/>
            <a:ext cx="785780" cy="1208008"/>
            <a:chOff x="8285137" y="4721762"/>
            <a:chExt cx="785780" cy="1208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5137" y="4721762"/>
              <a:ext cx="785780" cy="1208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5160" y="4669797"/>
            <a:ext cx="4010390" cy="2729074"/>
            <a:chOff x="9495160" y="4669797"/>
            <a:chExt cx="4010390" cy="2729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5160" y="4669797"/>
              <a:ext cx="4010390" cy="2729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6551" y="2057143"/>
            <a:ext cx="2885241" cy="6171429"/>
            <a:chOff x="14016551" y="2057143"/>
            <a:chExt cx="288524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6551" y="2057143"/>
              <a:ext cx="288524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4878" y="3248400"/>
            <a:ext cx="3480672" cy="1932552"/>
            <a:chOff x="10024878" y="3248400"/>
            <a:chExt cx="3480672" cy="19325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4878" y="3248400"/>
              <a:ext cx="3480672" cy="1932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306" y="3248400"/>
            <a:ext cx="4952381" cy="4952381"/>
            <a:chOff x="1726306" y="3248400"/>
            <a:chExt cx="4952381" cy="49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16547" y="4113210"/>
              <a:ext cx="3989610" cy="3184195"/>
              <a:chOff x="1916547" y="4113210"/>
              <a:chExt cx="3989610" cy="31841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16547" y="4113210"/>
                <a:ext cx="3989610" cy="31841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6306" y="3248400"/>
              <a:ext cx="4951909" cy="4951909"/>
              <a:chOff x="1726306" y="3248400"/>
              <a:chExt cx="4951909" cy="49519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6306" y="3248400"/>
                <a:ext cx="4951909" cy="49519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</Words>
  <Application>Microsoft Office PowerPoint</Application>
  <PresentationFormat>사용자 지정</PresentationFormat>
  <Paragraphs>2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15</cp:revision>
  <dcterms:created xsi:type="dcterms:W3CDTF">2023-03-16T22:15:50Z</dcterms:created>
  <dcterms:modified xsi:type="dcterms:W3CDTF">2023-03-17T04:59:32Z</dcterms:modified>
  <cp:version/>
</cp:coreProperties>
</file>